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diagrams/data2.xml" ContentType="application/vnd.openxmlformats-officedocument.drawingml.diagramData+xml"/>
  <Override PartName="/ppt/diagrams/data1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1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layout2.xml" ContentType="application/vnd.openxmlformats-officedocument.drawingml.diagram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quickStyle2.xml" ContentType="application/vnd.openxmlformats-officedocument.drawingml.diagramStyle+xml"/>
  <Override PartName="/ppt/diagrams/drawing2.xml" ContentType="application/vnd.ms-office.drawingml.diagramDrawing+xml"/>
  <Override PartName="/ppt/diagrams/drawing1.xml" ContentType="application/vnd.ms-office.drawingml.diagramDrawing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1" d="100"/>
          <a:sy n="151" d="100"/>
        </p:scale>
        <p:origin x="62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awte.com/" TargetMode="External"/><Relationship Id="rId2" Type="http://schemas.openxmlformats.org/officeDocument/2006/relationships/hyperlink" Target="https://www.comodo.com/" TargetMode="External"/><Relationship Id="rId1" Type="http://schemas.openxmlformats.org/officeDocument/2006/relationships/hyperlink" Target="https://www.verisign.com/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hawte.com/" TargetMode="External"/><Relationship Id="rId2" Type="http://schemas.openxmlformats.org/officeDocument/2006/relationships/hyperlink" Target="https://www.comodo.com/" TargetMode="External"/><Relationship Id="rId1" Type="http://schemas.openxmlformats.org/officeDocument/2006/relationships/hyperlink" Target="https://www.verisign.com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6681B54-2E2F-4C84-BBCE-992192912EEB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86D64A3E-DC12-49F7-A273-519EBD408AEB}">
      <dgm:prSet/>
      <dgm:spPr/>
      <dgm:t>
        <a:bodyPr/>
        <a:lstStyle/>
        <a:p>
          <a:r>
            <a:rPr lang="cs-CZ"/>
            <a:t>digitální certifikát, který ověřuje identitu webové stránky</a:t>
          </a:r>
          <a:endParaRPr lang="en-US"/>
        </a:p>
      </dgm:t>
    </dgm:pt>
    <dgm:pt modelId="{4F5D68C5-C491-4974-9279-15A4919009E0}" type="parTrans" cxnId="{B04B7547-2995-422E-8156-2DDC31DDF397}">
      <dgm:prSet/>
      <dgm:spPr/>
      <dgm:t>
        <a:bodyPr/>
        <a:lstStyle/>
        <a:p>
          <a:endParaRPr lang="en-US"/>
        </a:p>
      </dgm:t>
    </dgm:pt>
    <dgm:pt modelId="{13C391FB-751B-4C8A-9165-A2C2BF224DE4}" type="sibTrans" cxnId="{B04B7547-2995-422E-8156-2DDC31DDF397}">
      <dgm:prSet/>
      <dgm:spPr/>
      <dgm:t>
        <a:bodyPr/>
        <a:lstStyle/>
        <a:p>
          <a:endParaRPr lang="en-US"/>
        </a:p>
      </dgm:t>
    </dgm:pt>
    <dgm:pt modelId="{5D7F35AE-4413-4C49-A188-6582D12F7758}">
      <dgm:prSet/>
      <dgm:spPr/>
      <dgm:t>
        <a:bodyPr/>
        <a:lstStyle/>
        <a:p>
          <a:r>
            <a:rPr lang="cs-CZ"/>
            <a:t>zajišťuje bezpečnost internetových připojení a zabraňuje hackerům číst nebo upravovat informace o vašem webu.</a:t>
          </a:r>
          <a:endParaRPr lang="en-US"/>
        </a:p>
      </dgm:t>
    </dgm:pt>
    <dgm:pt modelId="{86370F8F-57AB-4EAA-923C-8FFFC8C889A9}" type="parTrans" cxnId="{246BA28F-E0BF-4478-B23C-434779084FB0}">
      <dgm:prSet/>
      <dgm:spPr/>
      <dgm:t>
        <a:bodyPr/>
        <a:lstStyle/>
        <a:p>
          <a:endParaRPr lang="en-US"/>
        </a:p>
      </dgm:t>
    </dgm:pt>
    <dgm:pt modelId="{6A03413A-04A6-4BC6-BA07-5B0860FCC707}" type="sibTrans" cxnId="{246BA28F-E0BF-4478-B23C-434779084FB0}">
      <dgm:prSet/>
      <dgm:spPr/>
      <dgm:t>
        <a:bodyPr/>
        <a:lstStyle/>
        <a:p>
          <a:endParaRPr lang="en-US"/>
        </a:p>
      </dgm:t>
    </dgm:pt>
    <dgm:pt modelId="{FE17040D-E269-4772-A059-18A769892279}" type="pres">
      <dgm:prSet presAssocID="{36681B54-2E2F-4C84-BBCE-992192912EEB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F297190-F187-4F31-86E0-A74B601E8767}" type="pres">
      <dgm:prSet presAssocID="{86D64A3E-DC12-49F7-A273-519EBD408AEB}" presName="hierRoot1" presStyleCnt="0"/>
      <dgm:spPr/>
    </dgm:pt>
    <dgm:pt modelId="{78C06688-7C9A-4175-8CA0-E71C43A2B95F}" type="pres">
      <dgm:prSet presAssocID="{86D64A3E-DC12-49F7-A273-519EBD408AEB}" presName="composite" presStyleCnt="0"/>
      <dgm:spPr/>
    </dgm:pt>
    <dgm:pt modelId="{1BF03A94-6018-418D-8E27-FC6530DDEA8D}" type="pres">
      <dgm:prSet presAssocID="{86D64A3E-DC12-49F7-A273-519EBD408AEB}" presName="background" presStyleLbl="node0" presStyleIdx="0" presStyleCnt="2"/>
      <dgm:spPr/>
    </dgm:pt>
    <dgm:pt modelId="{3FA580F6-EE02-4EA1-8709-1821E0C4652C}" type="pres">
      <dgm:prSet presAssocID="{86D64A3E-DC12-49F7-A273-519EBD408AEB}" presName="text" presStyleLbl="fgAcc0" presStyleIdx="0" presStyleCnt="2">
        <dgm:presLayoutVars>
          <dgm:chPref val="3"/>
        </dgm:presLayoutVars>
      </dgm:prSet>
      <dgm:spPr/>
    </dgm:pt>
    <dgm:pt modelId="{4EF8D4A1-FEA5-47C7-A0F3-DBC914B690E8}" type="pres">
      <dgm:prSet presAssocID="{86D64A3E-DC12-49F7-A273-519EBD408AEB}" presName="hierChild2" presStyleCnt="0"/>
      <dgm:spPr/>
    </dgm:pt>
    <dgm:pt modelId="{AB1AC50B-DA9F-4579-A29B-950FB38AB60E}" type="pres">
      <dgm:prSet presAssocID="{5D7F35AE-4413-4C49-A188-6582D12F7758}" presName="hierRoot1" presStyleCnt="0"/>
      <dgm:spPr/>
    </dgm:pt>
    <dgm:pt modelId="{B6430A07-6451-4CA5-8DA9-35C2A0E66CE0}" type="pres">
      <dgm:prSet presAssocID="{5D7F35AE-4413-4C49-A188-6582D12F7758}" presName="composite" presStyleCnt="0"/>
      <dgm:spPr/>
    </dgm:pt>
    <dgm:pt modelId="{20DFEB29-F33E-4B22-86D6-508B9EF09DD1}" type="pres">
      <dgm:prSet presAssocID="{5D7F35AE-4413-4C49-A188-6582D12F7758}" presName="background" presStyleLbl="node0" presStyleIdx="1" presStyleCnt="2"/>
      <dgm:spPr/>
    </dgm:pt>
    <dgm:pt modelId="{06904391-936A-4480-AA5E-CBA174653F89}" type="pres">
      <dgm:prSet presAssocID="{5D7F35AE-4413-4C49-A188-6582D12F7758}" presName="text" presStyleLbl="fgAcc0" presStyleIdx="1" presStyleCnt="2">
        <dgm:presLayoutVars>
          <dgm:chPref val="3"/>
        </dgm:presLayoutVars>
      </dgm:prSet>
      <dgm:spPr/>
    </dgm:pt>
    <dgm:pt modelId="{B48F126A-6119-4E46-8FE6-30C344412A03}" type="pres">
      <dgm:prSet presAssocID="{5D7F35AE-4413-4C49-A188-6582D12F7758}" presName="hierChild2" presStyleCnt="0"/>
      <dgm:spPr/>
    </dgm:pt>
  </dgm:ptLst>
  <dgm:cxnLst>
    <dgm:cxn modelId="{1D994006-3D23-4D78-9224-CF7CB65E9137}" type="presOf" srcId="{86D64A3E-DC12-49F7-A273-519EBD408AEB}" destId="{3FA580F6-EE02-4EA1-8709-1821E0C4652C}" srcOrd="0" destOrd="0" presId="urn:microsoft.com/office/officeart/2005/8/layout/hierarchy1"/>
    <dgm:cxn modelId="{B875D825-5AFE-4DD6-B649-653E0A6A34EE}" type="presOf" srcId="{5D7F35AE-4413-4C49-A188-6582D12F7758}" destId="{06904391-936A-4480-AA5E-CBA174653F89}" srcOrd="0" destOrd="0" presId="urn:microsoft.com/office/officeart/2005/8/layout/hierarchy1"/>
    <dgm:cxn modelId="{25119F39-68A2-4063-88F7-E0BA5482AE8D}" type="presOf" srcId="{36681B54-2E2F-4C84-BBCE-992192912EEB}" destId="{FE17040D-E269-4772-A059-18A769892279}" srcOrd="0" destOrd="0" presId="urn:microsoft.com/office/officeart/2005/8/layout/hierarchy1"/>
    <dgm:cxn modelId="{B04B7547-2995-422E-8156-2DDC31DDF397}" srcId="{36681B54-2E2F-4C84-BBCE-992192912EEB}" destId="{86D64A3E-DC12-49F7-A273-519EBD408AEB}" srcOrd="0" destOrd="0" parTransId="{4F5D68C5-C491-4974-9279-15A4919009E0}" sibTransId="{13C391FB-751B-4C8A-9165-A2C2BF224DE4}"/>
    <dgm:cxn modelId="{246BA28F-E0BF-4478-B23C-434779084FB0}" srcId="{36681B54-2E2F-4C84-BBCE-992192912EEB}" destId="{5D7F35AE-4413-4C49-A188-6582D12F7758}" srcOrd="1" destOrd="0" parTransId="{86370F8F-57AB-4EAA-923C-8FFFC8C889A9}" sibTransId="{6A03413A-04A6-4BC6-BA07-5B0860FCC707}"/>
    <dgm:cxn modelId="{5DCFD53E-9125-4A27-9268-91223E078D02}" type="presParOf" srcId="{FE17040D-E269-4772-A059-18A769892279}" destId="{9F297190-F187-4F31-86E0-A74B601E8767}" srcOrd="0" destOrd="0" presId="urn:microsoft.com/office/officeart/2005/8/layout/hierarchy1"/>
    <dgm:cxn modelId="{1117B5BB-1C4B-4BDA-9793-545316229014}" type="presParOf" srcId="{9F297190-F187-4F31-86E0-A74B601E8767}" destId="{78C06688-7C9A-4175-8CA0-E71C43A2B95F}" srcOrd="0" destOrd="0" presId="urn:microsoft.com/office/officeart/2005/8/layout/hierarchy1"/>
    <dgm:cxn modelId="{177CB394-CD3B-4F2C-959C-60590C609614}" type="presParOf" srcId="{78C06688-7C9A-4175-8CA0-E71C43A2B95F}" destId="{1BF03A94-6018-418D-8E27-FC6530DDEA8D}" srcOrd="0" destOrd="0" presId="urn:microsoft.com/office/officeart/2005/8/layout/hierarchy1"/>
    <dgm:cxn modelId="{ED9CDF5C-D8AE-477B-8698-13B3E9F4F982}" type="presParOf" srcId="{78C06688-7C9A-4175-8CA0-E71C43A2B95F}" destId="{3FA580F6-EE02-4EA1-8709-1821E0C4652C}" srcOrd="1" destOrd="0" presId="urn:microsoft.com/office/officeart/2005/8/layout/hierarchy1"/>
    <dgm:cxn modelId="{9350BDDA-E822-47D0-B249-4A561786FAD7}" type="presParOf" srcId="{9F297190-F187-4F31-86E0-A74B601E8767}" destId="{4EF8D4A1-FEA5-47C7-A0F3-DBC914B690E8}" srcOrd="1" destOrd="0" presId="urn:microsoft.com/office/officeart/2005/8/layout/hierarchy1"/>
    <dgm:cxn modelId="{6B0112CB-A2B9-4782-BE65-3FF726FB6AA4}" type="presParOf" srcId="{FE17040D-E269-4772-A059-18A769892279}" destId="{AB1AC50B-DA9F-4579-A29B-950FB38AB60E}" srcOrd="1" destOrd="0" presId="urn:microsoft.com/office/officeart/2005/8/layout/hierarchy1"/>
    <dgm:cxn modelId="{1C4CEFCC-7828-4E01-B62B-78C41E00F818}" type="presParOf" srcId="{AB1AC50B-DA9F-4579-A29B-950FB38AB60E}" destId="{B6430A07-6451-4CA5-8DA9-35C2A0E66CE0}" srcOrd="0" destOrd="0" presId="urn:microsoft.com/office/officeart/2005/8/layout/hierarchy1"/>
    <dgm:cxn modelId="{ED7918ED-1D9D-48A6-BE42-D70C10A81F97}" type="presParOf" srcId="{B6430A07-6451-4CA5-8DA9-35C2A0E66CE0}" destId="{20DFEB29-F33E-4B22-86D6-508B9EF09DD1}" srcOrd="0" destOrd="0" presId="urn:microsoft.com/office/officeart/2005/8/layout/hierarchy1"/>
    <dgm:cxn modelId="{6495EB44-2473-4EBE-B53B-B7F9038EDED7}" type="presParOf" srcId="{B6430A07-6451-4CA5-8DA9-35C2A0E66CE0}" destId="{06904391-936A-4480-AA5E-CBA174653F89}" srcOrd="1" destOrd="0" presId="urn:microsoft.com/office/officeart/2005/8/layout/hierarchy1"/>
    <dgm:cxn modelId="{A72DE3EB-CF3E-48CD-B19E-D1FDBCEBAC33}" type="presParOf" srcId="{AB1AC50B-DA9F-4579-A29B-950FB38AB60E}" destId="{B48F126A-6119-4E46-8FE6-30C344412A0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3AA7207-C7DB-4784-8BD6-CC67A8C6B06D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9F0B86BB-3453-412C-B64F-629AF0436F62}">
      <dgm:prSet/>
      <dgm:spPr/>
      <dgm:t>
        <a:bodyPr/>
        <a:lstStyle/>
        <a:p>
          <a:r>
            <a:rPr lang="cs-CZ">
              <a:hlinkClick xmlns:r="http://schemas.openxmlformats.org/officeDocument/2006/relationships" r:id="rId1"/>
            </a:rPr>
            <a:t>Verisign</a:t>
          </a:r>
          <a:endParaRPr lang="en-US"/>
        </a:p>
      </dgm:t>
    </dgm:pt>
    <dgm:pt modelId="{DA04595B-45DC-467A-9395-1CD4B6A3332C}" type="parTrans" cxnId="{E497889C-05EB-4D5F-8179-0A56042CDC22}">
      <dgm:prSet/>
      <dgm:spPr/>
      <dgm:t>
        <a:bodyPr/>
        <a:lstStyle/>
        <a:p>
          <a:endParaRPr lang="en-US"/>
        </a:p>
      </dgm:t>
    </dgm:pt>
    <dgm:pt modelId="{823BCB4F-AEC2-46D3-9240-62194FA5082E}" type="sibTrans" cxnId="{E497889C-05EB-4D5F-8179-0A56042CDC22}">
      <dgm:prSet/>
      <dgm:spPr/>
      <dgm:t>
        <a:bodyPr/>
        <a:lstStyle/>
        <a:p>
          <a:endParaRPr lang="en-US"/>
        </a:p>
      </dgm:t>
    </dgm:pt>
    <dgm:pt modelId="{07A2F6A0-E2BE-492A-BC8B-BB608F2ABBDE}">
      <dgm:prSet/>
      <dgm:spPr/>
      <dgm:t>
        <a:bodyPr/>
        <a:lstStyle/>
        <a:p>
          <a:r>
            <a:rPr lang="cs-CZ">
              <a:hlinkClick xmlns:r="http://schemas.openxmlformats.org/officeDocument/2006/relationships" r:id="rId2"/>
            </a:rPr>
            <a:t>Comodo</a:t>
          </a:r>
          <a:endParaRPr lang="en-US"/>
        </a:p>
      </dgm:t>
    </dgm:pt>
    <dgm:pt modelId="{04A2E500-9C52-4E73-8317-0FBB50C90716}" type="parTrans" cxnId="{9C38E8F6-AA82-4EA7-9A6E-AAB11E483592}">
      <dgm:prSet/>
      <dgm:spPr/>
      <dgm:t>
        <a:bodyPr/>
        <a:lstStyle/>
        <a:p>
          <a:endParaRPr lang="en-US"/>
        </a:p>
      </dgm:t>
    </dgm:pt>
    <dgm:pt modelId="{39F18F23-61E1-425C-912D-3A430A0568C3}" type="sibTrans" cxnId="{9C38E8F6-AA82-4EA7-9A6E-AAB11E483592}">
      <dgm:prSet/>
      <dgm:spPr/>
      <dgm:t>
        <a:bodyPr/>
        <a:lstStyle/>
        <a:p>
          <a:endParaRPr lang="en-US"/>
        </a:p>
      </dgm:t>
    </dgm:pt>
    <dgm:pt modelId="{A92162F1-D30D-4B1E-BB70-5F84063ED92B}">
      <dgm:prSet/>
      <dgm:spPr/>
      <dgm:t>
        <a:bodyPr/>
        <a:lstStyle/>
        <a:p>
          <a:r>
            <a:rPr lang="cs-CZ">
              <a:hlinkClick xmlns:r="http://schemas.openxmlformats.org/officeDocument/2006/relationships" r:id="rId3"/>
            </a:rPr>
            <a:t>Thawte</a:t>
          </a:r>
          <a:endParaRPr lang="en-US"/>
        </a:p>
      </dgm:t>
    </dgm:pt>
    <dgm:pt modelId="{7CB83AFC-00F9-491A-B906-E0136FA69913}" type="parTrans" cxnId="{D0D738EB-9154-4F3E-8250-3D6EB455C78E}">
      <dgm:prSet/>
      <dgm:spPr/>
      <dgm:t>
        <a:bodyPr/>
        <a:lstStyle/>
        <a:p>
          <a:endParaRPr lang="en-US"/>
        </a:p>
      </dgm:t>
    </dgm:pt>
    <dgm:pt modelId="{E0B89895-187E-4F7A-9397-1FE663B8845F}" type="sibTrans" cxnId="{D0D738EB-9154-4F3E-8250-3D6EB455C78E}">
      <dgm:prSet/>
      <dgm:spPr/>
      <dgm:t>
        <a:bodyPr/>
        <a:lstStyle/>
        <a:p>
          <a:endParaRPr lang="en-US"/>
        </a:p>
      </dgm:t>
    </dgm:pt>
    <dgm:pt modelId="{2B525E8B-E369-4A5B-AE3B-06B09A09F7C1}" type="pres">
      <dgm:prSet presAssocID="{E3AA7207-C7DB-4784-8BD6-CC67A8C6B06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00F0314-AF44-4D40-9F4A-8BD1A713A1F3}" type="pres">
      <dgm:prSet presAssocID="{9F0B86BB-3453-412C-B64F-629AF0436F62}" presName="hierRoot1" presStyleCnt="0"/>
      <dgm:spPr/>
    </dgm:pt>
    <dgm:pt modelId="{7E9F1C77-D106-4C11-8027-4CA045471A11}" type="pres">
      <dgm:prSet presAssocID="{9F0B86BB-3453-412C-B64F-629AF0436F62}" presName="composite" presStyleCnt="0"/>
      <dgm:spPr/>
    </dgm:pt>
    <dgm:pt modelId="{5D20A679-FE00-45E7-B898-A9D65FED9A64}" type="pres">
      <dgm:prSet presAssocID="{9F0B86BB-3453-412C-B64F-629AF0436F62}" presName="background" presStyleLbl="node0" presStyleIdx="0" presStyleCnt="3"/>
      <dgm:spPr/>
    </dgm:pt>
    <dgm:pt modelId="{0034FD24-66F1-4079-AFDD-3D8AB831E8CF}" type="pres">
      <dgm:prSet presAssocID="{9F0B86BB-3453-412C-B64F-629AF0436F62}" presName="text" presStyleLbl="fgAcc0" presStyleIdx="0" presStyleCnt="3">
        <dgm:presLayoutVars>
          <dgm:chPref val="3"/>
        </dgm:presLayoutVars>
      </dgm:prSet>
      <dgm:spPr/>
    </dgm:pt>
    <dgm:pt modelId="{A320F208-E092-4891-92E0-3395AC628740}" type="pres">
      <dgm:prSet presAssocID="{9F0B86BB-3453-412C-B64F-629AF0436F62}" presName="hierChild2" presStyleCnt="0"/>
      <dgm:spPr/>
    </dgm:pt>
    <dgm:pt modelId="{6C82EE79-6905-45AF-8AAF-146BFC468A8D}" type="pres">
      <dgm:prSet presAssocID="{07A2F6A0-E2BE-492A-BC8B-BB608F2ABBDE}" presName="hierRoot1" presStyleCnt="0"/>
      <dgm:spPr/>
    </dgm:pt>
    <dgm:pt modelId="{AB0DC503-4DAB-4F06-915D-495E8A44ED43}" type="pres">
      <dgm:prSet presAssocID="{07A2F6A0-E2BE-492A-BC8B-BB608F2ABBDE}" presName="composite" presStyleCnt="0"/>
      <dgm:spPr/>
    </dgm:pt>
    <dgm:pt modelId="{D6C2A838-B1B8-43E9-97A4-7D27AE6BA95D}" type="pres">
      <dgm:prSet presAssocID="{07A2F6A0-E2BE-492A-BC8B-BB608F2ABBDE}" presName="background" presStyleLbl="node0" presStyleIdx="1" presStyleCnt="3"/>
      <dgm:spPr/>
    </dgm:pt>
    <dgm:pt modelId="{D0159F9E-4648-43FA-9B94-14771916D093}" type="pres">
      <dgm:prSet presAssocID="{07A2F6A0-E2BE-492A-BC8B-BB608F2ABBDE}" presName="text" presStyleLbl="fgAcc0" presStyleIdx="1" presStyleCnt="3">
        <dgm:presLayoutVars>
          <dgm:chPref val="3"/>
        </dgm:presLayoutVars>
      </dgm:prSet>
      <dgm:spPr/>
    </dgm:pt>
    <dgm:pt modelId="{9EA80788-2609-4EEA-A51D-4A8C8D5D19F5}" type="pres">
      <dgm:prSet presAssocID="{07A2F6A0-E2BE-492A-BC8B-BB608F2ABBDE}" presName="hierChild2" presStyleCnt="0"/>
      <dgm:spPr/>
    </dgm:pt>
    <dgm:pt modelId="{46D22FE7-DE5D-413C-BA09-03E4778A22E2}" type="pres">
      <dgm:prSet presAssocID="{A92162F1-D30D-4B1E-BB70-5F84063ED92B}" presName="hierRoot1" presStyleCnt="0"/>
      <dgm:spPr/>
    </dgm:pt>
    <dgm:pt modelId="{81A64F89-E72D-42C3-B5E4-78C817703B4E}" type="pres">
      <dgm:prSet presAssocID="{A92162F1-D30D-4B1E-BB70-5F84063ED92B}" presName="composite" presStyleCnt="0"/>
      <dgm:spPr/>
    </dgm:pt>
    <dgm:pt modelId="{E010A652-AB91-4DCE-83FB-7364F04E5031}" type="pres">
      <dgm:prSet presAssocID="{A92162F1-D30D-4B1E-BB70-5F84063ED92B}" presName="background" presStyleLbl="node0" presStyleIdx="2" presStyleCnt="3"/>
      <dgm:spPr/>
    </dgm:pt>
    <dgm:pt modelId="{C8BBF13D-AA31-42BD-A565-440D053F110F}" type="pres">
      <dgm:prSet presAssocID="{A92162F1-D30D-4B1E-BB70-5F84063ED92B}" presName="text" presStyleLbl="fgAcc0" presStyleIdx="2" presStyleCnt="3">
        <dgm:presLayoutVars>
          <dgm:chPref val="3"/>
        </dgm:presLayoutVars>
      </dgm:prSet>
      <dgm:spPr/>
    </dgm:pt>
    <dgm:pt modelId="{E872C82D-9EF2-497E-9B6F-DDE3BC42B5C7}" type="pres">
      <dgm:prSet presAssocID="{A92162F1-D30D-4B1E-BB70-5F84063ED92B}" presName="hierChild2" presStyleCnt="0"/>
      <dgm:spPr/>
    </dgm:pt>
  </dgm:ptLst>
  <dgm:cxnLst>
    <dgm:cxn modelId="{E497889C-05EB-4D5F-8179-0A56042CDC22}" srcId="{E3AA7207-C7DB-4784-8BD6-CC67A8C6B06D}" destId="{9F0B86BB-3453-412C-B64F-629AF0436F62}" srcOrd="0" destOrd="0" parTransId="{DA04595B-45DC-467A-9395-1CD4B6A3332C}" sibTransId="{823BCB4F-AEC2-46D3-9240-62194FA5082E}"/>
    <dgm:cxn modelId="{5CE5C5AF-60CC-474C-AF36-5F00DD9DAA9C}" type="presOf" srcId="{07A2F6A0-E2BE-492A-BC8B-BB608F2ABBDE}" destId="{D0159F9E-4648-43FA-9B94-14771916D093}" srcOrd="0" destOrd="0" presId="urn:microsoft.com/office/officeart/2005/8/layout/hierarchy1"/>
    <dgm:cxn modelId="{E128F7BA-4444-42D0-BEA0-97914CD143E5}" type="presOf" srcId="{E3AA7207-C7DB-4784-8BD6-CC67A8C6B06D}" destId="{2B525E8B-E369-4A5B-AE3B-06B09A09F7C1}" srcOrd="0" destOrd="0" presId="urn:microsoft.com/office/officeart/2005/8/layout/hierarchy1"/>
    <dgm:cxn modelId="{D0D738EB-9154-4F3E-8250-3D6EB455C78E}" srcId="{E3AA7207-C7DB-4784-8BD6-CC67A8C6B06D}" destId="{A92162F1-D30D-4B1E-BB70-5F84063ED92B}" srcOrd="2" destOrd="0" parTransId="{7CB83AFC-00F9-491A-B906-E0136FA69913}" sibTransId="{E0B89895-187E-4F7A-9397-1FE663B8845F}"/>
    <dgm:cxn modelId="{34E361F4-00D7-4A4D-8D22-B3E7DC235532}" type="presOf" srcId="{A92162F1-D30D-4B1E-BB70-5F84063ED92B}" destId="{C8BBF13D-AA31-42BD-A565-440D053F110F}" srcOrd="0" destOrd="0" presId="urn:microsoft.com/office/officeart/2005/8/layout/hierarchy1"/>
    <dgm:cxn modelId="{9C38E8F6-AA82-4EA7-9A6E-AAB11E483592}" srcId="{E3AA7207-C7DB-4784-8BD6-CC67A8C6B06D}" destId="{07A2F6A0-E2BE-492A-BC8B-BB608F2ABBDE}" srcOrd="1" destOrd="0" parTransId="{04A2E500-9C52-4E73-8317-0FBB50C90716}" sibTransId="{39F18F23-61E1-425C-912D-3A430A0568C3}"/>
    <dgm:cxn modelId="{D926ECF7-2B74-4E20-BD0C-7350D103B68D}" type="presOf" srcId="{9F0B86BB-3453-412C-B64F-629AF0436F62}" destId="{0034FD24-66F1-4079-AFDD-3D8AB831E8CF}" srcOrd="0" destOrd="0" presId="urn:microsoft.com/office/officeart/2005/8/layout/hierarchy1"/>
    <dgm:cxn modelId="{530D783A-AE25-4FC6-BDFF-DDE985DC3A99}" type="presParOf" srcId="{2B525E8B-E369-4A5B-AE3B-06B09A09F7C1}" destId="{B00F0314-AF44-4D40-9F4A-8BD1A713A1F3}" srcOrd="0" destOrd="0" presId="urn:microsoft.com/office/officeart/2005/8/layout/hierarchy1"/>
    <dgm:cxn modelId="{EAF7E63D-DEF6-4E02-BBAA-602B21F30847}" type="presParOf" srcId="{B00F0314-AF44-4D40-9F4A-8BD1A713A1F3}" destId="{7E9F1C77-D106-4C11-8027-4CA045471A11}" srcOrd="0" destOrd="0" presId="urn:microsoft.com/office/officeart/2005/8/layout/hierarchy1"/>
    <dgm:cxn modelId="{04135435-4101-4A3A-A315-C0F7A681DD35}" type="presParOf" srcId="{7E9F1C77-D106-4C11-8027-4CA045471A11}" destId="{5D20A679-FE00-45E7-B898-A9D65FED9A64}" srcOrd="0" destOrd="0" presId="urn:microsoft.com/office/officeart/2005/8/layout/hierarchy1"/>
    <dgm:cxn modelId="{4F25A637-FCC2-4182-B7D0-5BD775A14361}" type="presParOf" srcId="{7E9F1C77-D106-4C11-8027-4CA045471A11}" destId="{0034FD24-66F1-4079-AFDD-3D8AB831E8CF}" srcOrd="1" destOrd="0" presId="urn:microsoft.com/office/officeart/2005/8/layout/hierarchy1"/>
    <dgm:cxn modelId="{EFD0B78D-BE9E-4AA0-BB18-3E77C8042159}" type="presParOf" srcId="{B00F0314-AF44-4D40-9F4A-8BD1A713A1F3}" destId="{A320F208-E092-4891-92E0-3395AC628740}" srcOrd="1" destOrd="0" presId="urn:microsoft.com/office/officeart/2005/8/layout/hierarchy1"/>
    <dgm:cxn modelId="{8863DB0D-C9DC-454B-9165-A222C5140552}" type="presParOf" srcId="{2B525E8B-E369-4A5B-AE3B-06B09A09F7C1}" destId="{6C82EE79-6905-45AF-8AAF-146BFC468A8D}" srcOrd="1" destOrd="0" presId="urn:microsoft.com/office/officeart/2005/8/layout/hierarchy1"/>
    <dgm:cxn modelId="{10EA583A-B204-4417-80A6-F86F39BFE0C6}" type="presParOf" srcId="{6C82EE79-6905-45AF-8AAF-146BFC468A8D}" destId="{AB0DC503-4DAB-4F06-915D-495E8A44ED43}" srcOrd="0" destOrd="0" presId="urn:microsoft.com/office/officeart/2005/8/layout/hierarchy1"/>
    <dgm:cxn modelId="{06DA75D4-1AF8-47C9-88B2-50C16BD78556}" type="presParOf" srcId="{AB0DC503-4DAB-4F06-915D-495E8A44ED43}" destId="{D6C2A838-B1B8-43E9-97A4-7D27AE6BA95D}" srcOrd="0" destOrd="0" presId="urn:microsoft.com/office/officeart/2005/8/layout/hierarchy1"/>
    <dgm:cxn modelId="{45391F4F-E489-4BE6-A14A-CC7297BC3E30}" type="presParOf" srcId="{AB0DC503-4DAB-4F06-915D-495E8A44ED43}" destId="{D0159F9E-4648-43FA-9B94-14771916D093}" srcOrd="1" destOrd="0" presId="urn:microsoft.com/office/officeart/2005/8/layout/hierarchy1"/>
    <dgm:cxn modelId="{4644F101-DEDC-47D2-ACF4-80A2C59FFFA2}" type="presParOf" srcId="{6C82EE79-6905-45AF-8AAF-146BFC468A8D}" destId="{9EA80788-2609-4EEA-A51D-4A8C8D5D19F5}" srcOrd="1" destOrd="0" presId="urn:microsoft.com/office/officeart/2005/8/layout/hierarchy1"/>
    <dgm:cxn modelId="{12EE73BF-BB38-4882-9759-06095977CD10}" type="presParOf" srcId="{2B525E8B-E369-4A5B-AE3B-06B09A09F7C1}" destId="{46D22FE7-DE5D-413C-BA09-03E4778A22E2}" srcOrd="2" destOrd="0" presId="urn:microsoft.com/office/officeart/2005/8/layout/hierarchy1"/>
    <dgm:cxn modelId="{ED36425E-9993-4DE4-AA0D-9041376766D5}" type="presParOf" srcId="{46D22FE7-DE5D-413C-BA09-03E4778A22E2}" destId="{81A64F89-E72D-42C3-B5E4-78C817703B4E}" srcOrd="0" destOrd="0" presId="urn:microsoft.com/office/officeart/2005/8/layout/hierarchy1"/>
    <dgm:cxn modelId="{05A13AB3-C700-4010-B56B-B473B2756E6D}" type="presParOf" srcId="{81A64F89-E72D-42C3-B5E4-78C817703B4E}" destId="{E010A652-AB91-4DCE-83FB-7364F04E5031}" srcOrd="0" destOrd="0" presId="urn:microsoft.com/office/officeart/2005/8/layout/hierarchy1"/>
    <dgm:cxn modelId="{0542707B-6281-4033-A633-32440DD114BD}" type="presParOf" srcId="{81A64F89-E72D-42C3-B5E4-78C817703B4E}" destId="{C8BBF13D-AA31-42BD-A565-440D053F110F}" srcOrd="1" destOrd="0" presId="urn:microsoft.com/office/officeart/2005/8/layout/hierarchy1"/>
    <dgm:cxn modelId="{3A4AB12C-D233-4BAF-8029-AB7ECD5ACEB4}" type="presParOf" srcId="{46D22FE7-DE5D-413C-BA09-03E4778A22E2}" destId="{E872C82D-9EF2-497E-9B6F-DDE3BC42B5C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F03A94-6018-418D-8E27-FC6530DDEA8D}">
      <dsp:nvSpPr>
        <dsp:cNvPr id="0" name=""/>
        <dsp:cNvSpPr/>
      </dsp:nvSpPr>
      <dsp:spPr>
        <a:xfrm>
          <a:off x="134291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A580F6-EE02-4EA1-8709-1821E0C4652C}">
      <dsp:nvSpPr>
        <dsp:cNvPr id="0" name=""/>
        <dsp:cNvSpPr/>
      </dsp:nvSpPr>
      <dsp:spPr>
        <a:xfrm>
          <a:off x="615713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digitální certifikát, který ověřuje identitu webové stránky</a:t>
          </a:r>
          <a:endParaRPr lang="en-US" sz="2800" kern="1200"/>
        </a:p>
      </dsp:txBody>
      <dsp:txXfrm>
        <a:off x="696297" y="538547"/>
        <a:ext cx="4171627" cy="2590157"/>
      </dsp:txXfrm>
    </dsp:sp>
    <dsp:sp modelId="{20DFEB29-F33E-4B22-86D6-508B9EF09DD1}">
      <dsp:nvSpPr>
        <dsp:cNvPr id="0" name=""/>
        <dsp:cNvSpPr/>
      </dsp:nvSpPr>
      <dsp:spPr>
        <a:xfrm>
          <a:off x="5429930" y="612"/>
          <a:ext cx="4332795" cy="27513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904391-936A-4480-AA5E-CBA174653F89}">
      <dsp:nvSpPr>
        <dsp:cNvPr id="0" name=""/>
        <dsp:cNvSpPr/>
      </dsp:nvSpPr>
      <dsp:spPr>
        <a:xfrm>
          <a:off x="5911352" y="457963"/>
          <a:ext cx="4332795" cy="275132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800" kern="1200"/>
            <a:t>zajišťuje bezpečnost internetových připojení a zabraňuje hackerům číst nebo upravovat informace o vašem webu.</a:t>
          </a:r>
          <a:endParaRPr lang="en-US" sz="2800" kern="1200"/>
        </a:p>
      </dsp:txBody>
      <dsp:txXfrm>
        <a:off x="5991936" y="538547"/>
        <a:ext cx="4171627" cy="259015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20A679-FE00-45E7-B898-A9D65FED9A64}">
      <dsp:nvSpPr>
        <dsp:cNvPr id="0" name=""/>
        <dsp:cNvSpPr/>
      </dsp:nvSpPr>
      <dsp:spPr>
        <a:xfrm>
          <a:off x="0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34FD24-66F1-4079-AFDD-3D8AB831E8CF}">
      <dsp:nvSpPr>
        <dsp:cNvPr id="0" name=""/>
        <dsp:cNvSpPr/>
      </dsp:nvSpPr>
      <dsp:spPr>
        <a:xfrm>
          <a:off x="324326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000" kern="1200">
              <a:hlinkClick xmlns:r="http://schemas.openxmlformats.org/officeDocument/2006/relationships" r:id="rId1"/>
            </a:rPr>
            <a:t>Verisign</a:t>
          </a:r>
          <a:endParaRPr lang="en-US" sz="5000" kern="1200"/>
        </a:p>
      </dsp:txBody>
      <dsp:txXfrm>
        <a:off x="378614" y="886531"/>
        <a:ext cx="2810360" cy="1744948"/>
      </dsp:txXfrm>
    </dsp:sp>
    <dsp:sp modelId="{D6C2A838-B1B8-43E9-97A4-7D27AE6BA95D}">
      <dsp:nvSpPr>
        <dsp:cNvPr id="0" name=""/>
        <dsp:cNvSpPr/>
      </dsp:nvSpPr>
      <dsp:spPr>
        <a:xfrm>
          <a:off x="3567588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159F9E-4648-43FA-9B94-14771916D093}">
      <dsp:nvSpPr>
        <dsp:cNvPr id="0" name=""/>
        <dsp:cNvSpPr/>
      </dsp:nvSpPr>
      <dsp:spPr>
        <a:xfrm>
          <a:off x="3891915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000" kern="1200">
              <a:hlinkClick xmlns:r="http://schemas.openxmlformats.org/officeDocument/2006/relationships" r:id="rId2"/>
            </a:rPr>
            <a:t>Comodo</a:t>
          </a:r>
          <a:endParaRPr lang="en-US" sz="5000" kern="1200"/>
        </a:p>
      </dsp:txBody>
      <dsp:txXfrm>
        <a:off x="3946203" y="886531"/>
        <a:ext cx="2810360" cy="1744948"/>
      </dsp:txXfrm>
    </dsp:sp>
    <dsp:sp modelId="{E010A652-AB91-4DCE-83FB-7364F04E5031}">
      <dsp:nvSpPr>
        <dsp:cNvPr id="0" name=""/>
        <dsp:cNvSpPr/>
      </dsp:nvSpPr>
      <dsp:spPr>
        <a:xfrm>
          <a:off x="7135177" y="524133"/>
          <a:ext cx="2918936" cy="185352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BBF13D-AA31-42BD-A565-440D053F110F}">
      <dsp:nvSpPr>
        <dsp:cNvPr id="0" name=""/>
        <dsp:cNvSpPr/>
      </dsp:nvSpPr>
      <dsp:spPr>
        <a:xfrm>
          <a:off x="7459503" y="832243"/>
          <a:ext cx="2918936" cy="18535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0500" tIns="190500" rIns="190500" bIns="190500" numCol="1" spcCol="1270" anchor="ctr" anchorCtr="0">
          <a:noAutofit/>
        </a:bodyPr>
        <a:lstStyle/>
        <a:p>
          <a:pPr marL="0" lvl="0" indent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5000" kern="1200">
              <a:hlinkClick xmlns:r="http://schemas.openxmlformats.org/officeDocument/2006/relationships" r:id="rId3"/>
            </a:rPr>
            <a:t>Thawte</a:t>
          </a:r>
          <a:endParaRPr lang="en-US" sz="5000" kern="1200"/>
        </a:p>
      </dsp:txBody>
      <dsp:txXfrm>
        <a:off x="7513791" y="886531"/>
        <a:ext cx="2810360" cy="17449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FDBEC3F-0D79-F19C-18DE-699DD51DF0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E51A9FA4-1D07-9B3B-AA0B-1F2935B81F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1E58613-1FF1-2F92-9360-7562808B1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2ADDB8D2-1FDF-AD2A-452D-7805B46A18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D5E17DB-D106-B4D0-E544-A4AD3B475E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62251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8DDD8D-2519-809D-EEF5-0AEEA5533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D1663D34-C1A7-59FB-B3B6-9EFED495FC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48C43D2-BF82-AA5A-D828-24533820E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C4A503-0259-0408-B218-CF8ACA7B9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4C55A2E-3A66-B96F-40EA-940E262BA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82101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905B6F8B-4DBA-5BFB-5006-1A77657F89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59B58989-B4FE-FB24-4166-F282022758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56C7D4D-00B0-3D5C-7B6F-6E40C2916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CB26C0-FF30-3464-40C1-7399E771F3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001816E-955D-7630-C224-D963AAE4C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926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B82FD5F-2F2F-384B-CE12-856175864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5A1377-5F84-A56C-0A80-3F6CA4BD1C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842FE08-4010-B375-160D-00EDCC5E48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0139C91-3B95-9061-52F5-B66F1BF39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948FE21-A96F-2BAD-00E4-A1F2FC5F2C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10010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0429F6-3D00-2228-4FE3-1B0127C71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7BCF10CD-BFF7-58A8-4199-54D1CA1150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9FAD8FC-CCE5-322C-8528-D8F833527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C034162-1B69-7997-EA57-42C56FB32A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8ED3C46-69A5-D186-B609-C99714E00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0119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2343C2F-5A7F-D150-416B-CD06DC016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600BC5-EEC0-26A4-522A-B9F299ED4A2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8FB2BBEF-76FE-79DE-6DD9-9DF0CB0D04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6D8225C-76AF-7E62-EF47-548424ECC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9981CF5-2B15-C034-2981-B1FF9A265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301CCF00-4E37-BA60-4F55-9B7B47E40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2575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366F811-1114-E2F4-07A2-6FF664B0E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B41E802-84EB-16EA-12C8-D4836C1177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8C76702-5B88-805C-3BB7-1EFD702D06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CFE742C-842A-CFE3-7340-94916FD83F5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5E39D34-0CEA-1E59-1760-73FFA3DCD8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F15B1B55-7881-A1B5-C6B4-46B7C5E3C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1A099E9F-6322-94B9-5BF2-E779FAF6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EFC8B8BD-9617-B042-0C24-B84BD38FD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696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8C4E9F5-B90F-0DD2-6870-DD4E1C96A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4BBFBBF0-5E82-7B30-51B6-C0249EEC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1C31E608-7F02-9237-9A81-B5AA7F63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42723C8-BBAB-68B1-D66A-D064AC971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2497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E9C4CE1A-CEC3-0AAC-2CBD-D68A30C1A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386AFE9-3C19-A4DD-6ED0-A7AC9C4E2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5E136D7-D7E0-291C-9E4B-39B7EE33E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33669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CC3E389-0EAD-7233-D920-9474213A5D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7BFBC3E-3D94-7F78-70BE-1FADD0C793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18EB6768-E83C-ED72-019F-D632B47B3C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D7AEDEA-A978-53F9-C61B-30CE1F25F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0E479E0-86DA-22B8-8C9B-E89E803E39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9EAC84A-3A4C-C0A7-A626-982A03767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42089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86142FA-B938-1217-795F-BD3CFD2473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3BC0E1AF-0983-C8A9-2DA9-8EBD3BD4A9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8BD1A70-E7B3-BD48-E7DD-392FD919F7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3E5DA381-312F-BB0A-27EC-9602874CE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FA0C720-D902-F81C-7C47-100CC75AA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F0BFAF7-1577-C1C8-CF17-EA337E291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244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BDA0D31-1C44-99E9-FEFA-575B9E73E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5ADB8D4-2EF6-0775-21FD-9C0717EA55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E5BE435-9043-5B69-556E-AB4E6D5D2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D3BC47-0B28-49E1-A451-F55156EEE729}" type="datetimeFigureOut">
              <a:rPr lang="cs-CZ" smtClean="0"/>
              <a:t>23.02.2025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00B9EDF-B3C4-2C52-F600-375C67A703A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89B9767-EA9B-82A5-8625-542BC9F2BD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26ACCFE-22CA-4EEB-B91F-8CF6B35EFF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034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J5KjKIQwXP0&amp;t=5s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slmarket.cz/ssl/help-instalace-ssl-certifikatu-na-server-iis-8/" TargetMode="External"/><Relationship Id="rId7" Type="http://schemas.openxmlformats.org/officeDocument/2006/relationships/hyperlink" Target="https://www.verisign.com/" TargetMode="External"/><Relationship Id="rId2" Type="http://schemas.openxmlformats.org/officeDocument/2006/relationships/hyperlink" Target="https://www.youtube.com/watch?v=J5KjKIQwXP0&amp;t=5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modo.com/" TargetMode="External"/><Relationship Id="rId5" Type="http://schemas.openxmlformats.org/officeDocument/2006/relationships/hyperlink" Target="https://www.thawte.com/tls-ssl/web-server-ssl-certificates" TargetMode="External"/><Relationship Id="rId4" Type="http://schemas.openxmlformats.org/officeDocument/2006/relationships/hyperlink" Target="https://unifer.cz/jak-dulezite-je-miti-ssl-certifikat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14C551C-3067-7D39-2BB5-9901848BC9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cs-CZ" sz="4000">
                <a:solidFill>
                  <a:schemeClr val="tx2"/>
                </a:solidFill>
              </a:rPr>
              <a:t>Certifikace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68C29CEE-CAB4-B27A-7BE7-117B65826E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cs-CZ" sz="2000">
                <a:solidFill>
                  <a:schemeClr val="tx2"/>
                </a:solidFill>
              </a:rPr>
              <a:t>Tomáš Pospíšil</a:t>
            </a:r>
          </a:p>
        </p:txBody>
      </p:sp>
      <p:pic>
        <p:nvPicPr>
          <p:cNvPr id="7" name="Graphic 6" descr="Diplom">
            <a:extLst>
              <a:ext uri="{FF2B5EF4-FFF2-40B4-BE49-F238E27FC236}">
                <a16:creationId xmlns:a16="http://schemas.microsoft.com/office/drawing/2014/main" id="{93848611-0F90-5D4A-31F8-510CAD9EAA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16458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F0380B0-B092-CBAB-52CA-CE84B307B1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cs-CZ" sz="4800"/>
              <a:t>Co je to certifikát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8662B9EF-BCC5-0D00-6E32-62F127F6939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04679294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429452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936A27F-63F8-4BB2-2643-38C179778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/>
              <a:t>Proč je důležitý?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B266B7-CC78-9A99-3B1F-A8ACDD8B3E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400"/>
              <a:t>Důvěryhodnost vaší stránky</a:t>
            </a:r>
          </a:p>
          <a:p>
            <a:r>
              <a:rPr lang="cs-CZ" sz="2400"/>
              <a:t>Šifruje komunikaci mezi webem a uživatelem</a:t>
            </a:r>
          </a:p>
          <a:p>
            <a:r>
              <a:rPr lang="cs-CZ" sz="2400"/>
              <a:t>Pokud chcete zpoplatnit služby které budete mít na webu, musíte mít certifikát</a:t>
            </a:r>
          </a:p>
          <a:p>
            <a:r>
              <a:rPr lang="cs-CZ" sz="2400"/>
              <a:t>Vyskočíte nahoře při vyhledávání</a:t>
            </a:r>
          </a:p>
          <a:p>
            <a:endParaRPr lang="cs-CZ" sz="2400"/>
          </a:p>
          <a:p>
            <a:endParaRPr lang="cs-CZ" sz="2400"/>
          </a:p>
        </p:txBody>
      </p:sp>
    </p:spTree>
    <p:extLst>
      <p:ext uri="{BB962C8B-B14F-4D97-AF65-F5344CB8AC3E}">
        <p14:creationId xmlns:p14="http://schemas.microsoft.com/office/powerpoint/2010/main" val="613647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29A3CB2-BD52-FA41-FD01-E74A928ECD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pt-BR" sz="4800"/>
              <a:t>Kde se to dá pořídit?</a:t>
            </a:r>
            <a:endParaRPr lang="cs-CZ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Zástupný obsah 2">
            <a:extLst>
              <a:ext uri="{FF2B5EF4-FFF2-40B4-BE49-F238E27FC236}">
                <a16:creationId xmlns:a16="http://schemas.microsoft.com/office/drawing/2014/main" id="{24129193-4ED7-C08E-1425-B27E5A00B4A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44921917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445556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5AC54F96-3DB1-C0D5-1E42-D5963D1B9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/>
              <a:t>Jaký typy certifikátů máme?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7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42EB98E-5914-F705-6F52-80E77C92EA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r>
              <a:rPr lang="cs-CZ" sz="2000" b="1" dirty="0"/>
              <a:t>Certifikáty s rozšířenou platností (EV SSL) -</a:t>
            </a:r>
            <a:r>
              <a:rPr lang="cs-CZ" sz="2000" dirty="0"/>
              <a:t> </a:t>
            </a:r>
            <a:r>
              <a:rPr lang="cs-CZ" sz="1600" dirty="0"/>
              <a:t>nejrozšířenější a nejdražší typ SSL certifikátu, prohlížeč zobrazuje visací zámek, HTTPS, název firmy a země.</a:t>
            </a:r>
          </a:p>
          <a:p>
            <a:r>
              <a:rPr lang="cs-CZ" sz="2000" b="1" dirty="0"/>
              <a:t>Certifikáty s ověřením domény (DV SSL)</a:t>
            </a:r>
            <a:r>
              <a:rPr lang="cs-CZ" sz="2000" dirty="0"/>
              <a:t> </a:t>
            </a:r>
            <a:r>
              <a:rPr lang="cs-CZ" sz="2000" b="1" dirty="0"/>
              <a:t>-</a:t>
            </a:r>
            <a:r>
              <a:rPr lang="cs-CZ" sz="2000" dirty="0"/>
              <a:t>  </a:t>
            </a:r>
            <a:r>
              <a:rPr lang="cs-CZ" sz="1600" dirty="0"/>
              <a:t>zobrazuje v adresním řádku informace o vlastníkovi webových stránek a jde o druhé nejdražší SSL certifikáty. Jejich hlavním účelem je šifrovat citlivé informace během transakcí.</a:t>
            </a:r>
          </a:p>
          <a:p>
            <a:r>
              <a:rPr lang="cs-CZ" sz="2000" b="1" dirty="0"/>
              <a:t>SSL certifikáty </a:t>
            </a:r>
            <a:r>
              <a:rPr lang="cs-CZ" sz="2000" b="1" dirty="0" err="1"/>
              <a:t>Wildcard</a:t>
            </a:r>
            <a:r>
              <a:rPr lang="cs-CZ" sz="2000" b="1" dirty="0"/>
              <a:t> -</a:t>
            </a:r>
            <a:r>
              <a:rPr lang="cs-CZ" sz="2000" dirty="0"/>
              <a:t> </a:t>
            </a:r>
            <a:r>
              <a:rPr lang="cs-CZ" sz="1600" dirty="0"/>
              <a:t>umožňuje zabezpečit základní doménu a neomezený počet subdomén</a:t>
            </a:r>
            <a:endParaRPr lang="cs-CZ" sz="2000" dirty="0"/>
          </a:p>
          <a:p>
            <a:r>
              <a:rPr lang="cs-CZ" sz="2000" b="1" dirty="0"/>
              <a:t>Certifikáty sjednocené komunikace (UCC) </a:t>
            </a:r>
            <a:r>
              <a:rPr lang="cs-CZ" sz="2000" dirty="0"/>
              <a:t>- </a:t>
            </a:r>
            <a:r>
              <a:rPr lang="cs-CZ" sz="1600" dirty="0"/>
              <a:t>Původně byl navrženy pro zabezpečení serverů Microsofte Exchange a Live Communications. Dnes je může používat každý majitel webových stránek k zabezpečení více domén na jednom serveru.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4938868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26">
            <a:extLst>
              <a:ext uri="{FF2B5EF4-FFF2-40B4-BE49-F238E27FC236}">
                <a16:creationId xmlns:a16="http://schemas.microsoft.com/office/drawing/2014/main" id="{9A724DBA-D2D9-471E-8ED7-2015DDD950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748ADE16-51AE-4319-EA29-B74E0BAEA9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39014" y="525982"/>
            <a:ext cx="4282983" cy="1200361"/>
          </a:xfrm>
        </p:spPr>
        <p:txBody>
          <a:bodyPr anchor="b">
            <a:normAutofit/>
          </a:bodyPr>
          <a:lstStyle/>
          <a:p>
            <a:r>
              <a:rPr lang="cs-CZ" sz="3600"/>
              <a:t>Za kolik?</a:t>
            </a:r>
          </a:p>
        </p:txBody>
      </p:sp>
      <p:sp>
        <p:nvSpPr>
          <p:cNvPr id="37" name="Rectangle 28">
            <a:extLst>
              <a:ext uri="{FF2B5EF4-FFF2-40B4-BE49-F238E27FC236}">
                <a16:creationId xmlns:a16="http://schemas.microsoft.com/office/drawing/2014/main" id="{08980754-6F4B-43C9-B9BE-127B6BED6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46413" y="215201"/>
            <a:ext cx="740664" cy="1183349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0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0234" y="354959"/>
            <a:ext cx="6184973" cy="591521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Obrázek 16">
            <a:extLst>
              <a:ext uri="{FF2B5EF4-FFF2-40B4-BE49-F238E27FC236}">
                <a16:creationId xmlns:a16="http://schemas.microsoft.com/office/drawing/2014/main" id="{D7D64049-7C67-21ED-1D57-F16D19AE19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6244" y="674431"/>
            <a:ext cx="5628018" cy="5276267"/>
          </a:xfrm>
          <a:prstGeom prst="rect">
            <a:avLst/>
          </a:prstGeom>
        </p:spPr>
      </p:pic>
      <p:sp>
        <p:nvSpPr>
          <p:cNvPr id="39" name="Rectangle 32">
            <a:extLst>
              <a:ext uri="{FF2B5EF4-FFF2-40B4-BE49-F238E27FC236}">
                <a16:creationId xmlns:a16="http://schemas.microsoft.com/office/drawing/2014/main" id="{169CC832-2974-4E8D-90ED-3E2941BA73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7277786" y="1944913"/>
            <a:ext cx="402336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F207B9-1A18-A9E4-92AA-130F2E60B5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39012" y="2031101"/>
            <a:ext cx="4282984" cy="3511943"/>
          </a:xfrm>
        </p:spPr>
        <p:txBody>
          <a:bodyPr anchor="ctr">
            <a:normAutofit/>
          </a:bodyPr>
          <a:lstStyle/>
          <a:p>
            <a:endParaRPr lang="cs-CZ" sz="1800" dirty="0"/>
          </a:p>
          <a:p>
            <a:r>
              <a:rPr lang="cs-CZ" sz="1800" b="1" dirty="0" err="1"/>
              <a:t>Thawte</a:t>
            </a:r>
            <a:r>
              <a:rPr lang="cs-CZ" sz="1800" b="1" dirty="0"/>
              <a:t> 123 SSL DV </a:t>
            </a:r>
            <a:r>
              <a:rPr lang="cs-CZ" sz="1800" dirty="0"/>
              <a:t>– $14(335,55 Kč) měsíčně</a:t>
            </a:r>
          </a:p>
          <a:p>
            <a:r>
              <a:rPr lang="cs-CZ" sz="1800" b="1" dirty="0" err="1"/>
              <a:t>Thawte</a:t>
            </a:r>
            <a:r>
              <a:rPr lang="cs-CZ" sz="1800" b="1" dirty="0"/>
              <a:t> SSL Web OV </a:t>
            </a:r>
            <a:r>
              <a:rPr lang="cs-CZ" sz="1800" dirty="0"/>
              <a:t>– $26 (623,16 Kč) měsíčně</a:t>
            </a:r>
          </a:p>
          <a:p>
            <a:r>
              <a:rPr lang="cs-CZ" sz="1800" b="1" dirty="0" err="1"/>
              <a:t>Thawte</a:t>
            </a:r>
            <a:r>
              <a:rPr lang="cs-CZ" sz="1800" b="1" dirty="0"/>
              <a:t> SSL Web EV </a:t>
            </a:r>
            <a:r>
              <a:rPr lang="cs-CZ" sz="1800" dirty="0"/>
              <a:t>- $26 (623,16 Kč) měsíčně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5222F96-971A-4F90-B841-6BAB416C7A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677179" y="6053360"/>
            <a:ext cx="740664" cy="154124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8839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8E6F9FC4-CA14-B60F-FA88-D7FDE74B58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pl-PL" sz="5400" dirty="0"/>
              <a:t>Jak ho aplikovat na váš web?</a:t>
            </a:r>
            <a:endParaRPr lang="cs-CZ" sz="5400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4B16B5-2D77-E413-687A-F6B175AED4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6229440" cy="3435531"/>
          </a:xfrm>
        </p:spPr>
        <p:txBody>
          <a:bodyPr anchor="ctr">
            <a:normAutofit lnSpcReduction="10000"/>
          </a:bodyPr>
          <a:lstStyle/>
          <a:p>
            <a:r>
              <a:rPr lang="cs-CZ" sz="2400" dirty="0"/>
              <a:t>Instalace certifikátu v IIS</a:t>
            </a:r>
          </a:p>
          <a:p>
            <a:r>
              <a:rPr lang="cs-CZ" sz="2400" dirty="0"/>
              <a:t>Otevřete IIS → Server </a:t>
            </a:r>
            <a:r>
              <a:rPr lang="cs-CZ" sz="2400" dirty="0" err="1"/>
              <a:t>Certificates</a:t>
            </a:r>
            <a:endParaRPr lang="cs-CZ" sz="2400" dirty="0"/>
          </a:p>
          <a:p>
            <a:r>
              <a:rPr lang="cs-CZ" sz="2400" dirty="0"/>
              <a:t>Klikněte na </a:t>
            </a:r>
            <a:r>
              <a:rPr lang="cs-CZ" sz="2400" dirty="0" err="1"/>
              <a:t>Complete</a:t>
            </a:r>
            <a:r>
              <a:rPr lang="cs-CZ" sz="2400" dirty="0"/>
              <a:t> </a:t>
            </a:r>
            <a:r>
              <a:rPr lang="cs-CZ" sz="2400" dirty="0" err="1"/>
              <a:t>Certificate</a:t>
            </a:r>
            <a:r>
              <a:rPr lang="cs-CZ" sz="2400" dirty="0"/>
              <a:t> </a:t>
            </a:r>
            <a:r>
              <a:rPr lang="cs-CZ" sz="2400" dirty="0" err="1"/>
              <a:t>Request</a:t>
            </a:r>
            <a:r>
              <a:rPr lang="cs-CZ" sz="2400" dirty="0"/>
              <a:t>…</a:t>
            </a:r>
          </a:p>
          <a:p>
            <a:r>
              <a:rPr lang="cs-CZ" sz="2400" dirty="0"/>
              <a:t>Vyberte TXT soubor s certifikátem</a:t>
            </a:r>
          </a:p>
          <a:p>
            <a:r>
              <a:rPr lang="cs-CZ" sz="2400" dirty="0"/>
              <a:t>Zadejte </a:t>
            </a:r>
            <a:r>
              <a:rPr lang="cs-CZ" sz="2400" dirty="0" err="1"/>
              <a:t>Friendly</a:t>
            </a:r>
            <a:r>
              <a:rPr lang="cs-CZ" sz="2400" dirty="0"/>
              <a:t> </a:t>
            </a:r>
            <a:r>
              <a:rPr lang="cs-CZ" sz="2400" dirty="0" err="1"/>
              <a:t>name</a:t>
            </a:r>
            <a:r>
              <a:rPr lang="cs-CZ" sz="2400" dirty="0"/>
              <a:t> pro identifikaci</a:t>
            </a:r>
          </a:p>
          <a:p>
            <a:r>
              <a:rPr lang="cs-CZ" sz="2400" dirty="0"/>
              <a:t>Úložiště certifikátu: Web Hosting</a:t>
            </a:r>
          </a:p>
          <a:p>
            <a:r>
              <a:rPr lang="cs-CZ" sz="2400" dirty="0"/>
              <a:t>Potvrďte → Certifikát je nainstalován</a:t>
            </a:r>
          </a:p>
          <a:p>
            <a:r>
              <a:rPr lang="cs-CZ" sz="2400" dirty="0"/>
              <a:t>Pro lepší pochopení : </a:t>
            </a:r>
            <a:r>
              <a:rPr lang="cs-CZ" sz="2400" dirty="0">
                <a:hlinkClick r:id="rId2"/>
              </a:rPr>
              <a:t>Zde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0040391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24C3EA91-427B-9810-0BB5-0B0766033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r>
              <a:rPr lang="cs-CZ" sz="5400" dirty="0"/>
              <a:t>Zdroje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EBBE251-7276-A221-4019-78F7258F4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 lnSpcReduction="10000"/>
          </a:bodyPr>
          <a:lstStyle/>
          <a:p>
            <a:r>
              <a:rPr lang="cs-CZ" sz="2400" dirty="0">
                <a:hlinkClick r:id="rId2"/>
              </a:rPr>
              <a:t>https://www.youtube.com/watch?v=J5KjKIQwXP0&amp;t=5s</a:t>
            </a:r>
            <a:endParaRPr lang="cs-CZ" sz="2400" dirty="0"/>
          </a:p>
          <a:p>
            <a:r>
              <a:rPr lang="cs-CZ" sz="2400" dirty="0">
                <a:hlinkClick r:id="rId3"/>
              </a:rPr>
              <a:t>https://www.sslmarket.cz/ssl/help-instalace-ssl-certifikatu-na-server-iis-8/</a:t>
            </a:r>
            <a:endParaRPr lang="cs-CZ" sz="2400" dirty="0"/>
          </a:p>
          <a:p>
            <a:r>
              <a:rPr lang="cs-CZ" sz="2400" dirty="0">
                <a:hlinkClick r:id="rId4"/>
              </a:rPr>
              <a:t>https://unifer.cz/jak-dulezite-je-miti-ssl-certifikat/</a:t>
            </a:r>
            <a:endParaRPr lang="cs-CZ" sz="2400" dirty="0"/>
          </a:p>
          <a:p>
            <a:r>
              <a:rPr lang="cs-CZ" sz="2400" dirty="0">
                <a:hlinkClick r:id="rId5"/>
              </a:rPr>
              <a:t>https://www.thawte.com/tls-ssl/web-server-ssl-certificates</a:t>
            </a:r>
            <a:endParaRPr lang="cs-CZ" sz="2400" dirty="0"/>
          </a:p>
          <a:p>
            <a:r>
              <a:rPr lang="cs-CZ" sz="2400" dirty="0">
                <a:hlinkClick r:id="rId6"/>
              </a:rPr>
              <a:t>https://www.comodo.com</a:t>
            </a:r>
            <a:endParaRPr lang="cs-CZ" sz="2400" dirty="0"/>
          </a:p>
          <a:p>
            <a:r>
              <a:rPr lang="cs-CZ" sz="2400" dirty="0">
                <a:hlinkClick r:id="rId7"/>
              </a:rPr>
              <a:t>https://www.verisign.com</a:t>
            </a:r>
            <a:endParaRPr lang="cs-CZ" sz="2400" dirty="0"/>
          </a:p>
          <a:p>
            <a:r>
              <a:rPr lang="cs-CZ" sz="2400" dirty="0"/>
              <a:t>https://www.jaknainternet.cz/page/1784/serverove-certifikaty/</a:t>
            </a:r>
          </a:p>
        </p:txBody>
      </p:sp>
    </p:spTree>
    <p:extLst>
      <p:ext uri="{BB962C8B-B14F-4D97-AF65-F5344CB8AC3E}">
        <p14:creationId xmlns:p14="http://schemas.microsoft.com/office/powerpoint/2010/main" val="30195613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A0538015894D74CAC2D0BFF11C51C60" ma:contentTypeVersion="5" ma:contentTypeDescription="Vytvoří nový dokument" ma:contentTypeScope="" ma:versionID="2b5f1f3f0169a66e5e02363df2578668">
  <xsd:schema xmlns:xsd="http://www.w3.org/2001/XMLSchema" xmlns:xs="http://www.w3.org/2001/XMLSchema" xmlns:p="http://schemas.microsoft.com/office/2006/metadata/properties" xmlns:ns2="6bb66725-957e-4f3f-b3f8-9dda4fa8314b" targetNamespace="http://schemas.microsoft.com/office/2006/metadata/properties" ma:root="true" ma:fieldsID="e2e8db19de330f203ab41d94e9c02019" ns2:_="">
    <xsd:import namespace="6bb66725-957e-4f3f-b3f8-9dda4fa8314b"/>
    <xsd:element name="properties">
      <xsd:complexType>
        <xsd:sequence>
          <xsd:element name="documentManagement">
            <xsd:complexType>
              <xsd:all>
                <xsd:element ref="ns2:ReferenceId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bb66725-957e-4f3f-b3f8-9dda4fa8314b" elementFormDefault="qualified">
    <xsd:import namespace="http://schemas.microsoft.com/office/2006/documentManagement/types"/>
    <xsd:import namespace="http://schemas.microsoft.com/office/infopath/2007/PartnerControls"/>
    <xsd:element name="ReferenceId" ma:index="8" nillable="true" ma:displayName="ReferenceId" ma:indexed="true" ma:internalName="ReferenceId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eferenceId xmlns="6bb66725-957e-4f3f-b3f8-9dda4fa8314b" xsi:nil="true"/>
  </documentManagement>
</p:properties>
</file>

<file path=customXml/itemProps1.xml><?xml version="1.0" encoding="utf-8"?>
<ds:datastoreItem xmlns:ds="http://schemas.openxmlformats.org/officeDocument/2006/customXml" ds:itemID="{C7524FB1-0A96-4B17-A7F9-C49859B5678E}"/>
</file>

<file path=customXml/itemProps2.xml><?xml version="1.0" encoding="utf-8"?>
<ds:datastoreItem xmlns:ds="http://schemas.openxmlformats.org/officeDocument/2006/customXml" ds:itemID="{40CF3946-4AA2-4CCC-B44D-D7C0FF371306}"/>
</file>

<file path=customXml/itemProps3.xml><?xml version="1.0" encoding="utf-8"?>
<ds:datastoreItem xmlns:ds="http://schemas.openxmlformats.org/officeDocument/2006/customXml" ds:itemID="{5C101D83-C2EA-434A-A332-41644DB059FA}"/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346</Words>
  <Application>Microsoft Office PowerPoint</Application>
  <PresentationFormat>Širokoúhlá obrazovka</PresentationFormat>
  <Paragraphs>41</Paragraphs>
  <Slides>8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8</vt:i4>
      </vt:variant>
    </vt:vector>
  </HeadingPairs>
  <TitlesOfParts>
    <vt:vector size="12" baseType="lpstr">
      <vt:lpstr>Aptos</vt:lpstr>
      <vt:lpstr>Aptos Display</vt:lpstr>
      <vt:lpstr>Arial</vt:lpstr>
      <vt:lpstr>Motiv Office</vt:lpstr>
      <vt:lpstr>Certifikace</vt:lpstr>
      <vt:lpstr>Co je to certifikát</vt:lpstr>
      <vt:lpstr>Proč je důležitý?</vt:lpstr>
      <vt:lpstr>Kde se to dá pořídit?</vt:lpstr>
      <vt:lpstr>Jaký typy certifikátů máme?</vt:lpstr>
      <vt:lpstr>Za kolik?</vt:lpstr>
      <vt:lpstr>Jak ho aplikovat na váš web?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Pospíšil Tomáš (4TA)</dc:creator>
  <cp:lastModifiedBy>Pospíšil Tomáš (4TA)</cp:lastModifiedBy>
  <cp:revision>1</cp:revision>
  <dcterms:created xsi:type="dcterms:W3CDTF">2025-02-23T19:57:17Z</dcterms:created>
  <dcterms:modified xsi:type="dcterms:W3CDTF">2025-02-23T20:56:26Z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0x0101001A0538015894D74CAC2D0BFF11C51C60</vt:lpwstr>
  </property>
</Properties>
</file>